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4.6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Solve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+8=76</m:t>
                    </m:r>
                  </m:oMath>
                </a14:m>
                <a:endParaRPr lang="en-US" sz="4000" dirty="0" smtClean="0"/>
              </a:p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4000" dirty="0" smtClean="0"/>
                  <a:t>Simplify</a:t>
                </a:r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 startAt="2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5−8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sz="4000" b="0" i="1" smtClean="0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−9+3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endParaRPr lang="en-US" sz="4000" b="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 startAt="2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(</m:t>
                    </m:r>
                    <m:r>
                      <a:rPr lang="en-US" sz="4000" b="0" i="1" smtClean="0">
                        <a:latin typeface="Cambria Math"/>
                      </a:rPr>
                      <m:t>5−8</m:t>
                    </m:r>
                    <m:r>
                      <a:rPr lang="en-US" sz="4000" b="0" i="1" smtClean="0">
                        <a:latin typeface="Cambria Math"/>
                      </a:rPr>
                      <m:t>𝑖</m:t>
                    </m:r>
                    <m:r>
                      <a:rPr lang="en-US" sz="4000" b="0" i="1" smtClean="0">
                        <a:latin typeface="Cambria Math"/>
                      </a:rPr>
                      <m:t>)(</m:t>
                    </m:r>
                    <m:r>
                      <a:rPr lang="en-US" sz="4000" b="0" i="1" smtClean="0">
                        <a:latin typeface="Cambria Math"/>
                      </a:rPr>
                      <m:t>−9+3</m:t>
                    </m:r>
                    <m:r>
                      <a:rPr lang="en-US" sz="4000" b="0" i="1" smtClean="0">
                        <a:latin typeface="Cambria Math"/>
                      </a:rPr>
                      <m:t>𝑖</m:t>
                    </m:r>
                    <m:r>
                      <a:rPr lang="en-US" sz="4000" b="0" i="1" smtClean="0">
                        <a:latin typeface="Cambria Math"/>
                      </a:rPr>
                      <m:t>)</m:t>
                    </m:r>
                  </m:oMath>
                </a14:m>
                <a:endParaRPr lang="en-US" sz="4000" dirty="0" smtClean="0"/>
              </a:p>
              <a:p>
                <a:pPr marL="742950" indent="-742950">
                  <a:spcBef>
                    <a:spcPct val="50000"/>
                  </a:spcBef>
                  <a:buFont typeface="+mj-lt"/>
                  <a:buAutoNum type="arabicPeriod" startAt="2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4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4000" b="0" i="1" smtClean="0">
                            <a:latin typeface="Cambria Math"/>
                          </a:rPr>
                          <m:t>−9+3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029200"/>
              </a:xfrm>
              <a:blipFill rotWithShape="1">
                <a:blip r:embed="rId2"/>
                <a:stretch>
                  <a:fillRect l="-2333" t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4.6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±2</m:t>
                    </m:r>
                    <m:r>
                      <a:rPr lang="en-US" sz="4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400" b="0" i="1" smtClean="0">
                            <a:latin typeface="Cambria Math"/>
                          </a:rPr>
                          <m:t>7</m:t>
                        </m:r>
                      </m:e>
                    </m:rad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14−11</m:t>
                    </m:r>
                    <m:r>
                      <a:rPr lang="en-US" sz="4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−21+87</m:t>
                    </m:r>
                    <m:r>
                      <a:rPr lang="en-US" sz="4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sz="4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400" b="0" i="1" smtClean="0">
                            <a:latin typeface="Cambria Math"/>
                          </a:rPr>
                          <m:t>10</m:t>
                        </m:r>
                      </m:e>
                    </m:rad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1811</TotalTime>
  <Words>155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4.6 Quiz</vt:lpstr>
      <vt:lpstr>4.6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94</cp:revision>
  <dcterms:created xsi:type="dcterms:W3CDTF">2010-08-17T17:31:29Z</dcterms:created>
  <dcterms:modified xsi:type="dcterms:W3CDTF">2012-04-04T19:12:06Z</dcterms:modified>
</cp:coreProperties>
</file>